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7DEE-80AB-4406-A943-E0E914A0C3A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48B6-D53F-4533-9C7E-D58719070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7DEE-80AB-4406-A943-E0E914A0C3A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48B6-D53F-4533-9C7E-D58719070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7DEE-80AB-4406-A943-E0E914A0C3A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48B6-D53F-4533-9C7E-D58719070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7DEE-80AB-4406-A943-E0E914A0C3A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48B6-D53F-4533-9C7E-D58719070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7DEE-80AB-4406-A943-E0E914A0C3A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48B6-D53F-4533-9C7E-D58719070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7DEE-80AB-4406-A943-E0E914A0C3A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48B6-D53F-4533-9C7E-D58719070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7DEE-80AB-4406-A943-E0E914A0C3A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48B6-D53F-4533-9C7E-D58719070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7DEE-80AB-4406-A943-E0E914A0C3A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48B6-D53F-4533-9C7E-D58719070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7DEE-80AB-4406-A943-E0E914A0C3A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48B6-D53F-4533-9C7E-D58719070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7DEE-80AB-4406-A943-E0E914A0C3A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48B6-D53F-4533-9C7E-D58719070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7DEE-80AB-4406-A943-E0E914A0C3A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48B6-D53F-4533-9C7E-D58719070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17DEE-80AB-4406-A943-E0E914A0C3A1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348B6-D53F-4533-9C7E-D58719070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mountfitchetcastle.com/images/dinosaur/dino-head.jpg&amp;imgrefurl=http://www.mountfitchetcastle.com/dinosaur-encounter.htm&amp;usg=__9ZPSbBMkDnq8wV9kYYZEBSK4-X4=&amp;h=146&amp;w=132&amp;sz=25&amp;hl=en&amp;start=175&amp;um=1&amp;itbs=1&amp;tbnid=TXpO8BKQn6ePvM:&amp;tbnh=95&amp;tbnw=86&amp;prev=/images?q=dinosaurs,+head&amp;start=160&amp;um=1&amp;hl=en&amp;sa=N&amp;rlz=1R2ADSA_enUS359&amp;ndsp=20&amp;tbs=isch: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data:image/jpg;base64,/9j/4AAQSkZJRgABAQAAAQABAAD/2wCEAAkGBhESERUUEBQVFRQWGRwZGBcYGSMfHRoZGiMdIB8jHB4jIiofGRkvHhcXKzEhJigqLCwtGCo9NzIqNSgvLCwBCQoKDQsOGg8PGi8kHR81LjE1NS8pKiw0NSo1NCw1LzQsKTQsNCosNS0sKjQsLDQpMiwuLCwsLCwsKSksLCoqKf/AABEIAF8AVgMBIgACEQEDEQH/xAAcAAACAwEBAQEAAAAAAAAAAAAGBwAEBQMIAgH/xAA3EAABAwIEAwcBBwMFAAAAAAABAgMRACEEBRIxBkFRBxMiYXGBkbEUMkJSYqHBI+HxJDNy0fD/xAAaAQACAwEBAAAAAAAAAAAAAAADBAABAgUG/8QAJxEAAgIBBAEDBAMAAAAAAAAAAAECAxEEEiExQRMiUWFxgdEFFCP/2gAMAwEAAhEDEQA/AEbUqVYy9SQ62Vp1JC06k/mEiR7ioQr1pO8N4pISSy54toTJ9wLg22NOnA9lGX4tpD6QW1GdSRZOpJg+EW0yDYRaqeL4vwgWMFhlBSmQod6oAI7y5Uok8tXIb7UFW7niKywnp/Jn9n3ZUh5pSsUjdJEnbUZACfT8SvzWH3TIHmHAuJbxSsOEzB+9sACYE/q/SJJ5TTPw/aTjmQEd3gnEgWPed1A5eE8vauuC4+xKnQt/LUOLP+24wpKoHmbx6yKz/tGT4N7ItcAvmnZy3gMvdxGJTrUQEoCh4pJEGAR3d4m6jf1FLCvQmb4jE48BrFssIwsgqSHSVnSQQCQIF4mDQ9mfC2WBGnuEpCba9ZSZUbSonxGYAmd6PXCzGZlumTftQnKlGPEnZ06wnvMOS83uRHjSN5I/EPMdKDqsFOuVbxJYJUqVKhgL+F+zTF40akjQkiQVDrtNxAIuLybWi9HWF7AQmVLfJ5pCTBB8/CQaWeW8aY1nT3bqvCISD5bXEE9Lk29BTo4I43zB9JGIwpIixBAVP6gY0COajJ96Xsdq5WMBYqD7A7izizGtuHLcN/RSTdWqVeK6vHAhO52G9Y2ZZKEpbbwoGgCVLP3nFc1E8kjknlJ5k1n8UZkXczxCjKSVFAHOBA/ijrLsusA7KVQCL7G1vqK1H2wz5Yauv1Z4+DAwPDKHUJMuawSkqP7xHK9rmijBcDIbIUp5yJ+7O/r5f91q4HL0JIMbbWA/YQB6VyznMyFWumD66un1vQ98s4OtGmuC6LmACISCbGYt02npYVn8U5Mh9uw1IWiFJFiYMpUmbagRtzBqpg8wJc0zGxA8jt5VqpxIUgEbBUHoN5HyKMs57LynxjgFeDsmxbOLSyXNeHWFQSfuKA8J0m6DMbWIoc7S+FnGX1vpQA0tXi0iNKupHnvO0n5arQDbhcItED33Px9KoZ9mbD7ZS6UEKABSRY2B+p9vaiPCE9TGD9i68ciCqVeznLCw6pBuN0nqk7H/ANzFSocppp4ZwwKXO8R3QJXqBTHUXH0r0pwG3i04b/VaQkpBSB1MyQNwkiN9zJsCK865LnDmHWVNJQpShp8SZ5g25zb3pocPZ7m60LW6TAQVAbxYEawZ0Df8Wq48NL6hNxCVNJgq62nE52rQPD3pPro/uBTXwzTbYAcUmSTuefl50isHm7rT7rqDpcJIkXiTJj4q5ic9W6EwV98TJVPP9PStpNRSQeqxRb+R0rzli90qUDBi8EfQ0HZtj0rdUUwAAb+x/e9L7vnWHDr1gmZIUb+YOxrSU4HlwnEjQXShOuyinwgGwi+u5gbE1Sjjkad7bw1yjfxObNtLZWFAgpg+RSo7+yt/Kvx3iR15OKThEFxAHeqII8ABBnqYVO3Ksg4PCtOPxKiytspKzIPi6bERpmauZ3xMGM4dcaCQ24ENrAsIhGqPdJq/Bic5Llvj6fn9F1MF0IfxK3B9oYbOk6UqacQVq8wQYEz9a18ty/J1y293gPdtq196oRr0xzjVeu3HnCeAaw32xshHeLQdIMJ+6uyOhKiDvFuQFLhzOmCChaYCCmFN3LhQnTfYBJ0pPUTzrMZeosoE7Iw4aPnjrDhnFFgK1paACV81JUAoT7K/xUrHzLHl5wrIiYAHRKQAB5wAL1KMhObTk2gi4I4hYw60pXhO/cKrEHxEmwAFiBc7G83Bp+MLOJy9XctBnWhQQm2mSNxH4Z584nalL2Zdnq3iXXPAIuVC6EKv4f1qHOPCkz+IU38XxXgMKgIU82kJhAAO1rDoDA2pPUNN4XYarK5PNYwymsS408m+ohQ5yL2o34cyHDLGtJKlQYSb/wAdPih/tCxAXjjiGkkNr0qSeogEHykH96vcJZyEuRJhVx69PmiNOcVkb0k4Qs9x8cf5NoZadbJKZ0qB3SqPoQPkedAwNOzEJaxLbrCxAXy6K3B+aGGOGWtJStoBSSQRHMVK5bVg6c/4yWusc4SS+4AocJ51sZ+1/QYVFwmPmaLcJ2fNLbWpBOoyADsmhLO3D9naQqQpHhKTYiCdx70TduaE7dFPSVTU2nn4+47eHcQwzkqDjRrZDQ1jTqkHy968/ZypgvuHChQZKiUBW4T0NNFHaojC4BhtDYcWpA1JV0Fvgx/alNiXta1KgJ1EnSkQBJmAOQoWni1ls5lzT6OVSpUpoAa7nFuNLYa+0uhsDTpCyARAF4jVYAXm1ZiZWoSbkgSb+Vc66Yb76fUfWoQ9Cp4BZxGXNpIAVBIIEcyBA5CAmk3n/Dj2AcIUCUTY9KaHGXaR9hwjGHZEvqaBJ5JEkD5gx6UqhxJiMU+2l5epKnEyPIkAidyL9aUrjZub8B5SjhLybOQZ+RfV094/miZGOC0rNyuCQZiAJM352iI/FeqmddlKkYdvFYFYGoSptSov+mdx5b0P5ZilpKgtJCkGFc4Itfy3EW3q8ptuI/ptVZTJPIcZNmsulhZCXeQiAv0/VHL61V404HdxQbWjSk6gFyYgHn8/WrOFx2FxiFBxOl1QR4gbpUiQlSfymNNx0619cQ8QYttHcBKXNSEn7RsYBg6ki2oFBvz6TWHFqWYHZst/twcMcMvca9nbIyeER3mFQVhfUJusH1vHn0pCU7eMe0LVlLqUg6n1d1I2AMlc9LAiPM9KSVGoUlHDPMamDrs2vtEqVKlHFyVKlSoQ7YjFrcjvFKVpEDUSYFzF+Uk/Nc0LIIIMEXBFfNSoQIeI+NsRi0obUdDSEgBtJMSNyZuZJNv81mZNmy8O6HEgKsQpKtlJO4Pl9DflVGpVJJdF5DLEqCNDzCpacukzJQbShfRQ/cXG9d2OJ16VJX4vDGof8tWx2vQZh8UpE6TY7jkfUc/4qyMc3F0qmRYKtHO8SP3rOxDVWrnW8pm1nOZB1ooCTpBUsJ/KSbfH80LV2cxSiCNgeQ/nmfeuNaSwBttlbLdLslSpUqwR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433388"/>
            <a:ext cx="819150" cy="904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70" name="Picture 6" descr="http://www.mountfitchetcastle.com/images/dinosaur/dino-he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43616" y="0"/>
            <a:ext cx="6200384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90600" y="0"/>
            <a:ext cx="853182" cy="66294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Jurassic" pitchFamily="34" charset="0"/>
              </a:rPr>
              <a:t>dinosaurs</a:t>
            </a:r>
          </a:p>
        </p:txBody>
      </p:sp>
    </p:spTree>
  </p:cSld>
  <p:clrMapOvr>
    <a:masterClrMapping/>
  </p:clrMapOvr>
  <p:transition spd="slow">
    <p:sndAc>
      <p:stSnd>
        <p:snd r:embed="rId2" name="trex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28834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</a:rPr>
              <a:t>Millions of years ago, long before there were any people, there were dinosaurs. Dinosaurs were one of several kinds of </a:t>
            </a:r>
            <a:r>
              <a:rPr lang="en-US" sz="2400" dirty="0" smtClean="0">
                <a:solidFill>
                  <a:srgbClr val="FFFF00"/>
                </a:solidFill>
                <a:latin typeface="Arial Narrow" pitchFamily="34" charset="0"/>
              </a:rPr>
              <a:t>prehistoric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Arial Narrow" pitchFamily="34" charset="0"/>
              </a:rPr>
              <a:t>reptiles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</a:rPr>
              <a:t> that lived during the </a:t>
            </a:r>
            <a:r>
              <a:rPr lang="en-US" sz="2400" dirty="0" smtClean="0">
                <a:solidFill>
                  <a:srgbClr val="FFFF00"/>
                </a:solidFill>
                <a:latin typeface="Arial Narrow" pitchFamily="34" charset="0"/>
              </a:rPr>
              <a:t>Mesozoic Era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</a:rPr>
              <a:t>, the "Age of Reptiles." </a:t>
            </a: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4338" name="Picture 2" descr="http://www.fullandfree.info/wp-content/uploads/2007/06/dino-screensa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029200"/>
          </a:xfrm>
          <a:prstGeom prst="rect">
            <a:avLst/>
          </a:prstGeom>
          <a:noFill/>
        </p:spPr>
      </p:pic>
      <p:pic>
        <p:nvPicPr>
          <p:cNvPr id="6" name="Dinosaurs: Page 2">
            <a:hlinkClick r:id="" action="ppaction://media"/>
          </p:cNvPr>
          <p:cNvPicPr>
            <a:picLocks noRot="1" noChangeAspect="1"/>
          </p:cNvPicPr>
          <p:nvPr>
            <a:wavAudioFile r:embed="rId1" name="Dinosaurs: Page 2"/>
          </p:nvPr>
        </p:nvPicPr>
        <p:blipFill>
          <a:blip r:embed="rId4" cstate="print"/>
          <a:stretch>
            <a:fillRect/>
          </a:stretch>
        </p:blipFill>
        <p:spPr>
          <a:xfrm>
            <a:off x="8686800" y="4648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3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8768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000" dirty="0" smtClean="0">
              <a:solidFill>
                <a:schemeClr val="accent6">
                  <a:lumMod val="20000"/>
                  <a:lumOff val="8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</a:rPr>
              <a:t>The dinosaurs went 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extinct</a:t>
            </a: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</a:rPr>
              <a:t> about 65 million years ago, at the end of the 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Cretaceous period</a:t>
            </a: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</a:rPr>
              <a:t>, which was a time of high volcanic and 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tectonic</a:t>
            </a: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</a:rPr>
              <a:t> activity. There are a lot of theories why the extinction occurred. The most widely accepted theory is that an 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asteroid</a:t>
            </a: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</a:rPr>
              <a:t> impact caused major 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climactic</a:t>
            </a:r>
            <a:r>
              <a:rPr lang="en-US" sz="2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</a:rPr>
              <a:t> changes to which the dinosaurs couldn't adapt.</a:t>
            </a:r>
            <a:endParaRPr lang="en-US" sz="2200" dirty="0">
              <a:solidFill>
                <a:schemeClr val="accent6">
                  <a:lumMod val="20000"/>
                  <a:lumOff val="8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5364" name="Picture 4" descr="Extinction by com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876800"/>
          </a:xfrm>
          <a:prstGeom prst="rect">
            <a:avLst/>
          </a:prstGeom>
          <a:noFill/>
        </p:spPr>
      </p:pic>
      <p:pic>
        <p:nvPicPr>
          <p:cNvPr id="4" name="Dinosaurs: Page 3">
            <a:hlinkClick r:id="" action="ppaction://media"/>
          </p:cNvPr>
          <p:cNvPicPr>
            <a:picLocks noRot="1" noChangeAspect="1"/>
          </p:cNvPicPr>
          <p:nvPr>
            <a:wavAudioFile r:embed="rId1" name="Dinosaurs: Page 3"/>
          </p:nvPr>
        </p:nvPicPr>
        <p:blipFill>
          <a:blip r:embed="rId4" cstate="print"/>
          <a:stretch>
            <a:fillRect/>
          </a:stretch>
        </p:blipFill>
        <p:spPr>
          <a:xfrm>
            <a:off x="8610600" y="4495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5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51054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</a:rPr>
              <a:t>A </a:t>
            </a:r>
            <a:r>
              <a:rPr lang="en-US" sz="2400" dirty="0" smtClean="0">
                <a:solidFill>
                  <a:srgbClr val="FFFF00"/>
                </a:solidFill>
                <a:latin typeface="Arial Narrow" pitchFamily="34" charset="0"/>
              </a:rPr>
              <a:t>paleontologist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</a:rPr>
              <a:t> is a scientist who studies </a:t>
            </a:r>
            <a:r>
              <a:rPr lang="en-US" sz="2400" dirty="0" smtClean="0">
                <a:solidFill>
                  <a:srgbClr val="FFFF00"/>
                </a:solidFill>
                <a:latin typeface="Arial Narrow" pitchFamily="34" charset="0"/>
              </a:rPr>
              <a:t>paleontology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</a:rPr>
              <a:t>, learning about the forms of life that existed in former </a:t>
            </a:r>
            <a:r>
              <a:rPr lang="en-US" sz="2400" dirty="0" smtClean="0">
                <a:solidFill>
                  <a:srgbClr val="FFFF00"/>
                </a:solidFill>
                <a:latin typeface="Arial Narrow" pitchFamily="34" charset="0"/>
              </a:rPr>
              <a:t>geologic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</a:rPr>
              <a:t> periods, </a:t>
            </a:r>
            <a:r>
              <a:rPr lang="en-US" sz="2400" dirty="0" smtClean="0">
                <a:solidFill>
                  <a:srgbClr val="FFFF00"/>
                </a:solidFill>
                <a:latin typeface="Arial Narrow" pitchFamily="34" charset="0"/>
              </a:rPr>
              <a:t>chiefly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</a:rPr>
              <a:t> by studying </a:t>
            </a:r>
            <a:r>
              <a:rPr lang="en-US" sz="2400" dirty="0" smtClean="0">
                <a:solidFill>
                  <a:srgbClr val="FFFF00"/>
                </a:solidFill>
                <a:latin typeface="Arial Narrow" pitchFamily="34" charset="0"/>
              </a:rPr>
              <a:t>fossils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</a:rPr>
              <a:t>. The information you find about your dinosaur most likely </a:t>
            </a:r>
            <a:r>
              <a:rPr lang="en-US" sz="2400" dirty="0" smtClean="0">
                <a:solidFill>
                  <a:srgbClr val="FFFF00"/>
                </a:solidFill>
                <a:latin typeface="Arial Narrow" pitchFamily="34" charset="0"/>
              </a:rPr>
              <a:t>originated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itchFamily="34" charset="0"/>
              </a:rPr>
              <a:t> from a paleontologist.</a:t>
            </a:r>
          </a:p>
        </p:txBody>
      </p:sp>
      <p:pic>
        <p:nvPicPr>
          <p:cNvPr id="16386" name="Picture 2" descr="http://www.carnegiemuseums.org/cmag/bk_issue/2004/septoct/images/cmnh_imag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059317"/>
          </a:xfrm>
          <a:prstGeom prst="rect">
            <a:avLst/>
          </a:prstGeom>
          <a:noFill/>
        </p:spPr>
      </p:pic>
      <p:pic>
        <p:nvPicPr>
          <p:cNvPr id="4" name="Dinosaurs: Page 4">
            <a:hlinkClick r:id="" action="ppaction://media"/>
          </p:cNvPr>
          <p:cNvPicPr>
            <a:picLocks noRot="1" noChangeAspect="1"/>
          </p:cNvPicPr>
          <p:nvPr>
            <a:wavAudioFile r:embed="rId1" name="Dinosaurs: Page 4"/>
          </p:nvPr>
        </p:nvPicPr>
        <p:blipFill>
          <a:blip r:embed="rId4" cstate="print"/>
          <a:stretch>
            <a:fillRect/>
          </a:stretch>
        </p:blipFill>
        <p:spPr>
          <a:xfrm>
            <a:off x="8458200" y="4419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5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800600" y="3886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1219200"/>
            <a:ext cx="3505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200" b="1" dirty="0" smtClean="0">
                <a:latin typeface="Arial Narrow" pitchFamily="34" charset="0"/>
              </a:rPr>
              <a:t> Picture of the dinosaur</a:t>
            </a:r>
          </a:p>
          <a:p>
            <a:pPr>
              <a:buFont typeface="Wingdings" pitchFamily="2" charset="2"/>
              <a:buChar char="ü"/>
            </a:pPr>
            <a:endParaRPr lang="en-US" sz="2200" b="1" dirty="0">
              <a:latin typeface="Arial Narrow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b="1" dirty="0" smtClean="0">
                <a:latin typeface="Arial Narrow" pitchFamily="34" charset="0"/>
              </a:rPr>
              <a:t> Name of the dinosaur and    </a:t>
            </a:r>
            <a:r>
              <a:rPr lang="en-US" sz="2200" b="1" smtClean="0">
                <a:latin typeface="Arial Narrow" pitchFamily="34" charset="0"/>
              </a:rPr>
              <a:t>what </a:t>
            </a:r>
            <a:r>
              <a:rPr lang="en-US" sz="2200" b="1" smtClean="0">
                <a:latin typeface="Arial Narrow" pitchFamily="34" charset="0"/>
              </a:rPr>
              <a:t>its </a:t>
            </a:r>
            <a:r>
              <a:rPr lang="en-US" sz="2200" b="1" dirty="0" smtClean="0">
                <a:latin typeface="Arial Narrow" pitchFamily="34" charset="0"/>
              </a:rPr>
              <a:t>name means</a:t>
            </a:r>
          </a:p>
          <a:p>
            <a:pPr>
              <a:buFont typeface="Wingdings" pitchFamily="2" charset="2"/>
              <a:buChar char="ü"/>
            </a:pPr>
            <a:endParaRPr lang="en-US" sz="2200" b="1" dirty="0">
              <a:latin typeface="Arial Narrow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b="1" dirty="0" smtClean="0">
                <a:latin typeface="Arial Narrow" pitchFamily="34" charset="0"/>
              </a:rPr>
              <a:t> Color, size, and </a:t>
            </a:r>
            <a:r>
              <a:rPr lang="en-US" sz="2200" b="1" dirty="0" smtClean="0">
                <a:solidFill>
                  <a:srgbClr val="FFFF00"/>
                </a:solidFill>
                <a:latin typeface="Arial Narrow" pitchFamily="34" charset="0"/>
              </a:rPr>
              <a:t>physical  characteristics</a:t>
            </a:r>
            <a:r>
              <a:rPr lang="en-US" sz="2200" b="1" dirty="0" smtClean="0">
                <a:latin typeface="Arial Narrow" pitchFamily="34" charset="0"/>
              </a:rPr>
              <a:t> of the  dinosaur</a:t>
            </a:r>
          </a:p>
          <a:p>
            <a:pPr>
              <a:buFont typeface="Wingdings" pitchFamily="2" charset="2"/>
              <a:buChar char="ü"/>
            </a:pPr>
            <a:endParaRPr lang="en-US" sz="2200" b="1" dirty="0">
              <a:latin typeface="Arial Narrow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b="1" dirty="0" smtClean="0">
                <a:latin typeface="Arial Narrow" pitchFamily="34" charset="0"/>
              </a:rPr>
              <a:t> Possible habitat and whether it was an </a:t>
            </a:r>
            <a:r>
              <a:rPr lang="en-US" sz="2200" b="1" dirty="0" smtClean="0">
                <a:solidFill>
                  <a:srgbClr val="FFFF00"/>
                </a:solidFill>
                <a:latin typeface="Arial Narrow" pitchFamily="34" charset="0"/>
              </a:rPr>
              <a:t>herbivore, carnivore, </a:t>
            </a:r>
            <a:r>
              <a:rPr lang="en-US" sz="2200" b="1" dirty="0" smtClean="0">
                <a:solidFill>
                  <a:schemeClr val="tx2"/>
                </a:solidFill>
                <a:latin typeface="Arial Narrow" pitchFamily="34" charset="0"/>
              </a:rPr>
              <a:t>or</a:t>
            </a:r>
            <a:r>
              <a:rPr lang="en-US" sz="2200" b="1" dirty="0" smtClean="0">
                <a:solidFill>
                  <a:srgbClr val="FFFF00"/>
                </a:solidFill>
                <a:latin typeface="Arial Narrow" pitchFamily="34" charset="0"/>
              </a:rPr>
              <a:t> omnivore</a:t>
            </a:r>
          </a:p>
          <a:p>
            <a:pPr>
              <a:buFont typeface="Wingdings" pitchFamily="2" charset="2"/>
              <a:buChar char="ü"/>
            </a:pPr>
            <a:endParaRPr lang="en-US" sz="2200" b="1" dirty="0">
              <a:latin typeface="Arial Narrow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b="1" dirty="0" smtClean="0">
                <a:latin typeface="Arial Narrow" pitchFamily="34" charset="0"/>
              </a:rPr>
              <a:t> An interesting fact or two about the dinosaur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228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Jurassic" pitchFamily="34" charset="0"/>
              </a:rPr>
              <a:t>YOUR SLIDE should INCLUDE THE FOLLOWING:</a:t>
            </a:r>
            <a:endParaRPr lang="en-US" sz="2400" dirty="0">
              <a:latin typeface="Jurassic" pitchFamily="34" charset="0"/>
            </a:endParaRPr>
          </a:p>
        </p:txBody>
      </p:sp>
      <p:pic>
        <p:nvPicPr>
          <p:cNvPr id="17411" name="Picture 3" descr="http://mrsfagone.com/dinoimages/velocirapt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524000"/>
            <a:ext cx="4762500" cy="4705350"/>
          </a:xfrm>
          <a:prstGeom prst="rect">
            <a:avLst/>
          </a:prstGeom>
          <a:noFill/>
        </p:spPr>
      </p:pic>
      <p:pic>
        <p:nvPicPr>
          <p:cNvPr id="6" name="Dinosaurs: Page 5">
            <a:hlinkClick r:id="" action="ppaction://media"/>
          </p:cNvPr>
          <p:cNvPicPr>
            <a:picLocks noRot="1" noChangeAspect="1"/>
          </p:cNvPicPr>
          <p:nvPr>
            <a:wavAudioFile r:embed="rId1" name="Dinosaurs: Page 5"/>
          </p:nvPr>
        </p:nvPicPr>
        <p:blipFill>
          <a:blip r:embed="rId4" cstate="print"/>
          <a:stretch>
            <a:fillRect/>
          </a:stretch>
        </p:blipFill>
        <p:spPr>
          <a:xfrm>
            <a:off x="8534400" y="6400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197</Words>
  <Application>Microsoft Office PowerPoint</Application>
  <PresentationFormat>On-screen Show (4:3)</PresentationFormat>
  <Paragraphs>15</Paragraphs>
  <Slides>5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</dc:creator>
  <cp:lastModifiedBy>Lenovo User</cp:lastModifiedBy>
  <cp:revision>16</cp:revision>
  <dcterms:created xsi:type="dcterms:W3CDTF">2010-07-30T14:57:34Z</dcterms:created>
  <dcterms:modified xsi:type="dcterms:W3CDTF">2012-04-28T16:23:41Z</dcterms:modified>
</cp:coreProperties>
</file>