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FECCC-AF9E-41E3-ADB5-FBDDCC0F447A}" type="datetimeFigureOut">
              <a:rPr lang="en-US" smtClean="0"/>
              <a:pPr/>
              <a:t>4/29/2012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EBD5-0A89-4CCB-9496-0B26A5BB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ORDER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00200"/>
            <a:ext cx="4572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438400" y="2819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Impact" pitchFamily="34" charset="0"/>
              </a:rPr>
              <a:t>2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5105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Impact" pitchFamily="34" charset="0"/>
              </a:rPr>
              <a:t>4</a:t>
            </a:r>
            <a:endParaRPr lang="en-US" sz="3000" b="1" dirty="0">
              <a:latin typeface="Impac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962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Impact" pitchFamily="34" charset="0"/>
              </a:rPr>
              <a:t>3</a:t>
            </a:r>
            <a:endParaRPr lang="en-US" sz="3000" b="1" dirty="0">
              <a:latin typeface="Impact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1676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Impact" pitchFamily="34" charset="0"/>
              </a:rPr>
              <a:t>1</a:t>
            </a:r>
            <a:endParaRPr lang="en-US" sz="3000" b="1" dirty="0">
              <a:latin typeface="Impac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500" b="1" dirty="0" smtClean="0">
                <a:latin typeface="Impact" pitchFamily="34" charset="0"/>
              </a:rPr>
              <a:t>I</a:t>
            </a:r>
            <a:r>
              <a:rPr lang="en-US" sz="3000" b="1" dirty="0" smtClean="0">
                <a:latin typeface="Impact" pitchFamily="34" charset="0"/>
              </a:rPr>
              <a:t>N</a:t>
            </a:r>
            <a:r>
              <a:rPr lang="en-US" sz="3500" b="1" dirty="0" smtClean="0">
                <a:latin typeface="Impact" pitchFamily="34" charset="0"/>
              </a:rPr>
              <a:t>C</a:t>
            </a:r>
            <a:r>
              <a:rPr lang="en-US" sz="4000" b="1" dirty="0" smtClean="0">
                <a:latin typeface="Impact" pitchFamily="34" charset="0"/>
              </a:rPr>
              <a:t>R</a:t>
            </a:r>
            <a:r>
              <a:rPr lang="en-US" sz="4500" b="1" dirty="0" smtClean="0">
                <a:latin typeface="Impact" pitchFamily="34" charset="0"/>
              </a:rPr>
              <a:t>E</a:t>
            </a:r>
            <a:r>
              <a:rPr lang="en-US" sz="5000" b="1" dirty="0" smtClean="0">
                <a:latin typeface="Impact" pitchFamily="34" charset="0"/>
              </a:rPr>
              <a:t>A</a:t>
            </a:r>
            <a:r>
              <a:rPr lang="en-US" sz="5500" b="1" dirty="0" smtClean="0">
                <a:latin typeface="Impact" pitchFamily="34" charset="0"/>
              </a:rPr>
              <a:t>S</a:t>
            </a:r>
            <a:r>
              <a:rPr lang="en-US" sz="6000" b="1" dirty="0" smtClean="0">
                <a:latin typeface="Impact" pitchFamily="34" charset="0"/>
              </a:rPr>
              <a:t>E</a:t>
            </a:r>
            <a:endParaRPr lang="en-US" sz="6000" b="1" dirty="0">
              <a:latin typeface="Impac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2200" y="1676400"/>
            <a:ext cx="4572000" cy="4572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bg1"/>
              </a:gs>
              <a:gs pos="100000">
                <a:srgbClr val="FFFF00"/>
              </a:gs>
              <a:gs pos="100000">
                <a:srgbClr val="FFFF00"/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 rot="2759329">
            <a:off x="4685083" y="3084882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2836568">
            <a:off x="3465469" y="4303669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26670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2808590">
            <a:off x="4075256" y="3694256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glow rad="101600">
              <a:schemeClr val="tx1">
                <a:alpha val="6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en-US" sz="6000" dirty="0" smtClean="0">
                <a:latin typeface="Impact" pitchFamily="34" charset="0"/>
              </a:rPr>
              <a:t>BOLD</a:t>
            </a:r>
            <a:endParaRPr lang="en-US" sz="6000" dirty="0">
              <a:latin typeface="Impac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00200"/>
            <a:ext cx="4572000" cy="4572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50000">
                <a:srgbClr val="FF0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657600" y="38100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8100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657600" y="2895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895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Impact" pitchFamily="34" charset="0"/>
              </a:rPr>
              <a:t>CoNgEsTeD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600200"/>
            <a:ext cx="4572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30480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2133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105400" y="30480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3962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3" name="Picture 1" descr="C:\Users\Nancy\Local Settings\Temporary Internet Files\Content.IE5\QN4A9WL3\MM90028299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8956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-300" dirty="0" smtClean="0">
                <a:latin typeface="Impact" pitchFamily="34" charset="0"/>
              </a:rPr>
              <a:t>TENSION</a:t>
            </a:r>
            <a:endParaRPr lang="en-US" b="1" spc="-300" dirty="0"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600200"/>
            <a:ext cx="4572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67400" y="1676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5181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OTHERS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2362200" y="51816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SELF</a:t>
            </a:r>
          </a:p>
        </p:txBody>
      </p:sp>
      <p:sp>
        <p:nvSpPr>
          <p:cNvPr id="8" name="Rectangle 7"/>
          <p:cNvSpPr/>
          <p:nvPr/>
        </p:nvSpPr>
        <p:spPr>
          <a:xfrm>
            <a:off x="2362200" y="1676400"/>
            <a:ext cx="914400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FAMILY</a:t>
            </a:r>
          </a:p>
        </p:txBody>
      </p:sp>
      <p:pic>
        <p:nvPicPr>
          <p:cNvPr id="2053" name="Picture 5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438400"/>
            <a:ext cx="2609088" cy="3657600"/>
          </a:xfrm>
          <a:prstGeom prst="rect">
            <a:avLst/>
          </a:prstGeom>
          <a:noFill/>
        </p:spPr>
      </p:pic>
      <p:cxnSp>
        <p:nvCxnSpPr>
          <p:cNvPr id="13" name="Straight Arrow Connector 12"/>
          <p:cNvCxnSpPr/>
          <p:nvPr/>
        </p:nvCxnSpPr>
        <p:spPr>
          <a:xfrm rot="10800000">
            <a:off x="3124200" y="25146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105400" y="2438400"/>
            <a:ext cx="9144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048000" y="5715000"/>
            <a:ext cx="12954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105400" y="5334000"/>
            <a:ext cx="12192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Georgia" pitchFamily="18" charset="0"/>
              </a:rPr>
              <a:t>pLaYfUl</a:t>
            </a:r>
            <a:endParaRPr lang="en-US" b="1" i="1" dirty="0">
              <a:latin typeface="Georg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1600200"/>
            <a:ext cx="45720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85975" y="2038350"/>
            <a:ext cx="4972050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 rot="2695251">
            <a:off x="4273893" y="4058060"/>
            <a:ext cx="443863" cy="41827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695251">
            <a:off x="4590489" y="3142689"/>
            <a:ext cx="457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695251">
            <a:off x="3904689" y="3142689"/>
            <a:ext cx="457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0386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724400" y="3276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519446">
            <a:off x="4285177" y="4208977"/>
            <a:ext cx="4572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14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ORDER</vt:lpstr>
      <vt:lpstr>INCREASE</vt:lpstr>
      <vt:lpstr>BOLD</vt:lpstr>
      <vt:lpstr>CoNgEsTeD</vt:lpstr>
      <vt:lpstr>TENSION</vt:lpstr>
      <vt:lpstr>pLaYfUl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</dc:title>
  <dc:creator>Nancy</dc:creator>
  <cp:lastModifiedBy>Nancy</cp:lastModifiedBy>
  <cp:revision>9</cp:revision>
  <dcterms:created xsi:type="dcterms:W3CDTF">2010-07-02T16:49:42Z</dcterms:created>
  <dcterms:modified xsi:type="dcterms:W3CDTF">2012-04-29T18:34:58Z</dcterms:modified>
</cp:coreProperties>
</file>