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4D026-DA17-49BC-B853-67976E692992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F3AC0-DF60-425C-AADA-7780F8381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/>
            <a:endParaRPr lang="en-US" sz="7000" dirty="0" smtClean="0"/>
          </a:p>
          <a:p>
            <a:pPr algn="ctr">
              <a:buNone/>
            </a:pPr>
            <a:r>
              <a:rPr lang="en-US" sz="7000" dirty="0" smtClean="0"/>
              <a:t>Famous Artwork</a:t>
            </a:r>
          </a:p>
          <a:p>
            <a:pPr algn="ctr">
              <a:buNone/>
            </a:pPr>
            <a:r>
              <a:rPr lang="en-US" sz="7000" dirty="0" smtClean="0"/>
              <a:t>“BLUE”</a:t>
            </a:r>
          </a:p>
          <a:p>
            <a:pPr algn="ctr">
              <a:buNone/>
            </a:pPr>
            <a:endParaRPr lang="en-US" sz="7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2209800" cy="685800"/>
          </a:xfrm>
        </p:spPr>
        <p:txBody>
          <a:bodyPr>
            <a:noAutofit/>
          </a:bodyPr>
          <a:lstStyle/>
          <a:p>
            <a:r>
              <a:rPr lang="en-US" sz="1800" i="1" dirty="0" smtClean="0"/>
              <a:t>Woman in Blue Reading a Letter</a:t>
            </a:r>
            <a:br>
              <a:rPr lang="en-US" sz="1800" i="1" dirty="0" smtClean="0"/>
            </a:br>
            <a:r>
              <a:rPr lang="en-US" sz="1800" i="1" dirty="0" smtClean="0"/>
              <a:t>Jan Vermeer</a:t>
            </a:r>
            <a:br>
              <a:rPr lang="en-US" sz="1800" i="1" dirty="0" smtClean="0"/>
            </a:b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1800" dirty="0" smtClean="0"/>
              <a:t>Blue  dress and chairs express a calmness.</a:t>
            </a:r>
            <a:endParaRPr lang="en-US" sz="1800" dirty="0">
              <a:latin typeface="Arial Black" pitchFamily="34" charset="0"/>
            </a:endParaRPr>
          </a:p>
        </p:txBody>
      </p:sp>
      <p:pic>
        <p:nvPicPr>
          <p:cNvPr id="148482" name="Picture 2" descr="http://www.ibiblio.org/wm/paint/auth/vermeer/i/woman-bl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838201"/>
            <a:ext cx="4114800" cy="503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51554" name="Picture 2" descr="http://www.ibiblio.org/wm/paint/auth/gogh/starry-night/gogh.starry-n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8115" y="1600201"/>
            <a:ext cx="4811485" cy="3962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400" y="2209801"/>
            <a:ext cx="22263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 smtClean="0"/>
          </a:p>
          <a:p>
            <a:r>
              <a:rPr lang="en-US" i="1" dirty="0" smtClean="0"/>
              <a:t>The Starry Night</a:t>
            </a:r>
          </a:p>
          <a:p>
            <a:r>
              <a:rPr lang="en-US" i="1" dirty="0" smtClean="0"/>
              <a:t>Vincent van Gogh</a:t>
            </a:r>
          </a:p>
          <a:p>
            <a:endParaRPr lang="en-US" i="1" dirty="0"/>
          </a:p>
          <a:p>
            <a:r>
              <a:rPr lang="en-US" dirty="0" smtClean="0"/>
              <a:t>Blue skies are restful, </a:t>
            </a:r>
          </a:p>
          <a:p>
            <a:r>
              <a:rPr lang="en-US" dirty="0" smtClean="0"/>
              <a:t>yet burst of yellow </a:t>
            </a:r>
          </a:p>
          <a:p>
            <a:r>
              <a:rPr lang="en-US" dirty="0" smtClean="0"/>
              <a:t>and churning seem</a:t>
            </a:r>
          </a:p>
          <a:p>
            <a:r>
              <a:rPr lang="en-US" dirty="0" smtClean="0"/>
              <a:t>somewhat troubled.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 descr="http://www.ibiblio.org/wm/paint/auth/monet/early/monet.bea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557" y="1676400"/>
            <a:ext cx="4843043" cy="35472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819400"/>
            <a:ext cx="289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The Beach at Sainte-</a:t>
            </a:r>
            <a:r>
              <a:rPr lang="en-US" i="1" dirty="0" err="1" smtClean="0"/>
              <a:t>Adresse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1867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Blue skies and ocean</a:t>
            </a:r>
          </a:p>
          <a:p>
            <a:pPr algn="ctr"/>
            <a:r>
              <a:rPr lang="en-US" dirty="0" smtClean="0"/>
              <a:t> reflect the peacefulness</a:t>
            </a:r>
          </a:p>
          <a:p>
            <a:pPr algn="ctr"/>
            <a:r>
              <a:rPr lang="en-US" dirty="0" smtClean="0"/>
              <a:t> of the seaside.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fullSizedImage" descr="Picasso-TheOldGuitarPlayer.jpg Pablo Picasso - The Old Guitar Player image by TaintedHalo00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13606"/>
            <a:ext cx="3657600" cy="5029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90600" y="2971800"/>
            <a:ext cx="25779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The Guitar Player</a:t>
            </a:r>
          </a:p>
          <a:p>
            <a:pPr algn="ctr"/>
            <a:r>
              <a:rPr lang="en-US" i="1" dirty="0" smtClean="0"/>
              <a:t>Pablo Picasso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The blue color reflects 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elancholy and sadness, 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aybe even misery.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53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Woman in Blue Reading a Letter Jan Vermeer  Blue  dress and chairs express a calmness.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</dc:title>
  <dc:creator>Nancy</dc:creator>
  <cp:lastModifiedBy>Nancy</cp:lastModifiedBy>
  <cp:revision>10</cp:revision>
  <dcterms:created xsi:type="dcterms:W3CDTF">2010-07-20T00:41:13Z</dcterms:created>
  <dcterms:modified xsi:type="dcterms:W3CDTF">2012-04-29T18:33:08Z</dcterms:modified>
</cp:coreProperties>
</file>